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ora Medium"/>
      <p:regular r:id="rId15"/>
    </p:embeddedFont>
    <p:embeddedFont>
      <p:font typeface="Sora Medium"/>
      <p:regular r:id="rId16"/>
    </p:embeddedFont>
    <p:embeddedFont>
      <p:font typeface="Noto Sans TC"/>
      <p:regular r:id="rId17"/>
    </p:embeddedFont>
    <p:embeddedFont>
      <p:font typeface="Noto Sans TC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Os Riscos do Mau Uso da Inteligência Artificial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inteligência artificial (IA) está transformando o mundo, mas seu avanço rápido também traz consigo desafios e riscos. Este eBook explora os perigos do mau uso da IA, examinando suas potenciais consequências negativas em várias áreas da sociedade.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665470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1ADAEA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01633" y="5798106"/>
            <a:ext cx="12001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Noto Sans TC Medium" pitchFamily="34" charset="0"/>
                <a:ea typeface="Noto Sans TC Medium" pitchFamily="34" charset="-122"/>
                <a:cs typeface="Noto Sans TC Medium" pitchFamily="34" charset="-120"/>
              </a:rPr>
              <a:t>as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648563"/>
            <a:ext cx="311943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por alexander  santana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1482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Introdução: A Promessa e o Perigo da 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 Promessa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IA tem o potencial de revolucionar a saúde, a educação, a economia e outros setores, impulsionando a produtividade, a inovação e a resolução de problemas complexos.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 Perigo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 entanto, o uso irresponsável da IA pode perpetuar vieses, violar a privacidade, gerar desigualdades, e até mesmo ameaçar a própria humanidade. É crucial entender e mitigar esses riscos.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722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Capítulo 1: Viés e Discriminação na IA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29959"/>
            <a:ext cx="3664863" cy="4927402"/>
          </a:xfrm>
          <a:prstGeom prst="roundRect">
            <a:avLst>
              <a:gd name="adj" fmla="val 92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75677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Algoritmos Enviesados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601522"/>
            <a:ext cx="3211235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IA pode perpetuar e ampliar vieses existentes quando treinada com dados enviesados. Algoritmos de reconhecimento facial, por exemplo, podem ter maior probabilidade de identificar erroneamente pessoas de cor, devido a conjuntos de dados predominantemente brancos.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529959"/>
            <a:ext cx="3664863" cy="4927402"/>
          </a:xfrm>
          <a:prstGeom prst="roundRect">
            <a:avLst>
              <a:gd name="adj" fmla="val 928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75677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Consequências Desiguais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601522"/>
            <a:ext cx="321123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Essa discriminação algorítmica pode afetar áreas como recrutamento, justiça criminal e acesso a serviços financeiros, resultando em decisões injustas e desigualdades sociais.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104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3351371"/>
            <a:ext cx="13168551" cy="1305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Capítulo 2: Privacidade e Segurança de Dados na Era da IA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25" y="4969788"/>
            <a:ext cx="522089" cy="5220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925" y="5700712"/>
            <a:ext cx="3320891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Coleta Massiva de Dados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30925" y="6152317"/>
            <a:ext cx="4180642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IA frequentemente exige grandes volumes de dados pessoais para funcionar, desde hábitos de consumo até localização e histórico médico.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820" y="4969788"/>
            <a:ext cx="522089" cy="5220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24820" y="5700712"/>
            <a:ext cx="306216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Ameaças à Privacidade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224820" y="6152317"/>
            <a:ext cx="4180642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coleta e o uso inadequado desses dados podem levar a invasões de privacidade, exposições de informações sensíveis e uso indevido, como profilação e manipulação.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715" y="4969788"/>
            <a:ext cx="522089" cy="5220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8715" y="5700712"/>
            <a:ext cx="2694980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Segurança em Risco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718715" y="6152317"/>
            <a:ext cx="4180642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dependência em dados também aumenta a vulnerabilidade a ataques cibernéticos, roubo de identidade e outras ameaças à segurança.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678" y="524351"/>
            <a:ext cx="7812643" cy="1783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Capítulo 3: Segurança e Controle de Sistemas Autônomos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78" y="2592705"/>
            <a:ext cx="950952" cy="17041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01904" y="2782848"/>
            <a:ext cx="2520077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Veículos Autônomos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901904" y="3194090"/>
            <a:ext cx="6576417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Carros sem motorista, drones e outros sistemas autônomos, embora promissores, exigem mecanismos de segurança robustos para evitar acidentes e garantir a segurança pública.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78" y="4296847"/>
            <a:ext cx="950952" cy="17041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01904" y="4486989"/>
            <a:ext cx="3236119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Controle e Monitoramento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901904" y="4898231"/>
            <a:ext cx="6576417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falta de controle sobre esses sistemas pode resultar em falhas, acidentes, perda de vidas e até mesmo em usos indevidos com fins maliciosos.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78" y="6000988"/>
            <a:ext cx="950952" cy="17041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01904" y="6191131"/>
            <a:ext cx="237732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Desafios Éticos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901904" y="6602373"/>
            <a:ext cx="6576417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Além disso, surgem questões éticas sobre responsabilidade em caso de acidentes e a necessidade de garantir o uso responsável dessas tecnologias.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596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Capítulo 4: Impactos no Emprego e na Economia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8759" y="2917150"/>
            <a:ext cx="1291233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4428" y="3181469"/>
            <a:ext cx="1198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926806" y="3143964"/>
            <a:ext cx="31553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Automação em Massa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756666" y="3738205"/>
            <a:ext cx="9023271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203" y="3781782"/>
            <a:ext cx="2582466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6091" y="3958947"/>
            <a:ext cx="1765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572482" y="4008596"/>
            <a:ext cx="41687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Desemprego e Desigualdade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402342" y="4602837"/>
            <a:ext cx="8377595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527" y="4646414"/>
            <a:ext cx="3873698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6448" y="4823579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218039" y="4873228"/>
            <a:ext cx="51981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Requalificação da Força de Trabalho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047899" y="5467469"/>
            <a:ext cx="7732038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970" y="5511046"/>
            <a:ext cx="5164931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61924" y="5688211"/>
            <a:ext cx="1847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6863715" y="5737860"/>
            <a:ext cx="31884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Novas Oportunidades</a:t>
            </a:r>
            <a:endParaRPr lang="en-US" sz="2200" dirty="0"/>
          </a:p>
        </p:txBody>
      </p:sp>
      <p:sp>
        <p:nvSpPr>
          <p:cNvPr id="18" name="Shape 12"/>
          <p:cNvSpPr/>
          <p:nvPr/>
        </p:nvSpPr>
        <p:spPr>
          <a:xfrm>
            <a:off x="6693575" y="6332101"/>
            <a:ext cx="7086362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6375678"/>
            <a:ext cx="6456164" cy="80795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65019" y="6552843"/>
            <a:ext cx="17859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7509272" y="6602492"/>
            <a:ext cx="48447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Mudanças Econômicas Profundas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77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678" y="2910245"/>
            <a:ext cx="11206043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Capítulo 5: Riscos Existenciais e o Futuro da IA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303770" y="3789878"/>
            <a:ext cx="22860" cy="3907036"/>
          </a:xfrm>
          <a:prstGeom prst="roundRect">
            <a:avLst>
              <a:gd name="adj" fmla="val 124814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6458426" y="4206359"/>
            <a:ext cx="665678" cy="22860"/>
          </a:xfrm>
          <a:prstGeom prst="roundRect">
            <a:avLst>
              <a:gd name="adj" fmla="val 124814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7101245" y="4003834"/>
            <a:ext cx="427911" cy="42791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7254835" y="4075152"/>
            <a:ext cx="12072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891439" y="3980021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IA Superinteligente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65678" y="4391263"/>
            <a:ext cx="5603438" cy="912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possibilidade de desenvolver uma IA superinteligente, capaz de superar a inteligência humana, traz consigo riscos existenciais e imprevisíveis.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06295" y="5157311"/>
            <a:ext cx="665678" cy="22860"/>
          </a:xfrm>
          <a:prstGeom prst="roundRect">
            <a:avLst>
              <a:gd name="adj" fmla="val 124814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7101245" y="4954786"/>
            <a:ext cx="427911" cy="42791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7226260" y="5026104"/>
            <a:ext cx="17776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8361283" y="4930973"/>
            <a:ext cx="262461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Controle e Segurança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361283" y="5342215"/>
            <a:ext cx="5603438" cy="912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falta de controle sobre uma IA avançada poderia resultar em consequências catastróficas para a humanidade, como a perda de autonomia e o fim da civilização.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458426" y="6104573"/>
            <a:ext cx="665678" cy="22860"/>
          </a:xfrm>
          <a:prstGeom prst="roundRect">
            <a:avLst>
              <a:gd name="adj" fmla="val 124814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1245" y="5902047"/>
            <a:ext cx="427911" cy="42791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7226737" y="5973366"/>
            <a:ext cx="17692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3891439" y="5878235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Governança Ética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65678" y="6289477"/>
            <a:ext cx="5603438" cy="1217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É fundamental estabelecer mecanismos robustos de governança ética e de segurança para garantir que o desenvolvimento e a aplicação da IA sejam seguros e benéficos para todos.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82083"/>
            <a:ext cx="112165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Conclusão: Um Futuro Seguro para a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31023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Os riscos do mau uso da IA são reais e exigem atenção urgente. É essencial estabelecer regulamentações robustas, promover a transparência e adotar práticas éticas para garantir que o desenvolvimento e a aplicação da IA sejam seguros e benéficos para todos. Ao enfrentar esses desafios, podemos aproveitar o potencial da IA para construir um futuro melhor para a humanidade.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2024-11-27T23:44:50Z</dcterms:created>
  <dcterms:modified xsi:type="dcterms:W3CDTF">2024-11-27T23:44:50Z</dcterms:modified>
</cp:coreProperties>
</file>